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8" r:id="rId1"/>
  </p:sldMasterIdLst>
  <p:notesMasterIdLst>
    <p:notesMasterId r:id="rId5"/>
  </p:notesMasterIdLst>
  <p:handoutMasterIdLst>
    <p:handoutMasterId r:id="rId6"/>
  </p:handoutMasterIdLst>
  <p:sldIdLst>
    <p:sldId id="453" r:id="rId2"/>
    <p:sldId id="454" r:id="rId3"/>
    <p:sldId id="455" r:id="rId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840724"/>
    <a:srgbClr val="BA002B"/>
    <a:srgbClr val="0F1230"/>
    <a:srgbClr val="093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14"/>
    <p:restoredTop sz="94674"/>
  </p:normalViewPr>
  <p:slideViewPr>
    <p:cSldViewPr>
      <p:cViewPr>
        <p:scale>
          <a:sx n="120" d="100"/>
          <a:sy n="120" d="100"/>
        </p:scale>
        <p:origin x="142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F0178F-69EE-4345-B151-C1774D1A8E05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F21D93-4846-6443-B587-7DD62B4FBEE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28FB08-3D3A-BA47-8768-E85F093D666F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75A999C8-2E84-6243-9906-2B8B7223FADE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charset="-128"/>
            </a:endParaRPr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862E8BD-A543-0B44-9982-239837E23019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charset="-128"/>
            </a:endParaRP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E47AFE7-D6EA-7844-8D43-629155ED1CA3}" type="slidenum">
              <a:rPr lang="it-IT" altLang="it-IT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charset="-128"/>
            </a:endParaRP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E47AFE7-D6EA-7844-8D43-629155ED1CA3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190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14F4-D1EB-174A-A854-80D3B7474980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FF21-5B30-8542-8E44-B257331CF7C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33387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D095-6724-1449-ABFE-BD475152BCE4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1C8D-9B42-BF45-9019-FC0F1824427E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176295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FCFA-0401-534E-A0D4-6E4643965B06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36D1-5EA8-7949-8FFD-21778203E1A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907686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919788"/>
            <a:ext cx="1841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Novembre 2008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Assemblea annuale dei soci</a:t>
            </a:r>
          </a:p>
        </p:txBody>
      </p:sp>
    </p:spTree>
    <p:extLst>
      <p:ext uri="{BB962C8B-B14F-4D97-AF65-F5344CB8AC3E}">
        <p14:creationId xmlns:p14="http://schemas.microsoft.com/office/powerpoint/2010/main" val="1981174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97E4-73BA-C74A-AA2D-9325D2E8FDD6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A2A7D-2053-264E-A7E2-C785A869532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66415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F39D-EEC6-EC4F-AD6C-A0597A13A5DC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A73F-95FD-B643-8EC4-25F1ABC8B9DF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274518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2ACD-3D94-8641-9C46-31566BCB93C8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96A1-05C2-DD40-A1EF-14682EFB4D4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05124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9032-8780-9349-AA4F-1C495B80AC1B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1065-2B28-6F46-8D3A-F13A421DF01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46370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9617-B936-AD4D-8B4D-CC7611468174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C131-A0F4-A041-985F-8BB1D15A32B6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86483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7123A-6E21-7A41-B1F6-71C7395252F3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5E00-81F2-044B-AEAF-E02A941E76E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74855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919788"/>
            <a:ext cx="1841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D180-FE9B-914B-8992-1F056FFD805D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93617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A9C5-1EDD-7044-86F9-337BAE845671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65A2-A966-B344-B662-7591E9A664E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99135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Progetto Interforze di educazione alla Legalità e alla Cittadinanza: Esercito Italiano, Polizia di Stato, Arma dei Carabinieri e Guardia di Finanza  insieme per la legalità, in memoria  delle Vittime del Dovere”,</a:t>
            </a:r>
            <a:endParaRPr lang="it-IT" altLang="it-IT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AF2590-6B29-EC4D-BBD7-AF9FFBD53C55}" type="datetimeFigureOut">
              <a:rPr lang="it-IT"/>
              <a:pPr>
                <a:defRPr/>
              </a:pPr>
              <a:t>25/05/17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5010FE-561D-6D41-AFC0-A1EB31A8601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7" r:id="rId8"/>
    <p:sldLayoutId id="2147484354" r:id="rId9"/>
    <p:sldLayoutId id="2147484355" r:id="rId10"/>
    <p:sldLayoutId id="2147484356" r:id="rId11"/>
    <p:sldLayoutId id="2147484358" r:id="rId12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1"/>
          <p:cNvSpPr txBox="1">
            <a:spLocks noChangeArrowheads="1"/>
          </p:cNvSpPr>
          <p:nvPr/>
        </p:nvSpPr>
        <p:spPr bwMode="auto">
          <a:xfrm>
            <a:off x="468313" y="255588"/>
            <a:ext cx="820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x-none" sz="1200" b="1" i="1" dirty="0">
                <a:solidFill>
                  <a:srgbClr val="002060"/>
                </a:solidFill>
                <a:latin typeface="Arial" charset="0"/>
              </a:rPr>
              <a:t>Progetto Interforze di educazione alla Legalità e alla Cittadinanza: Esercito Italiano, Polizia di Stato, Arma dei Carabinieri e Guardia di Finanza  insieme per la legalità, in memoria  delle Vittime del Dovere</a:t>
            </a:r>
            <a:endParaRPr lang="it-IT" altLang="x-none" sz="1200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x-none" sz="1400" dirty="0">
              <a:latin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397" y="923174"/>
            <a:ext cx="3909652" cy="55301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sellaDiTesto 1"/>
          <p:cNvSpPr txBox="1">
            <a:spLocks noChangeArrowheads="1"/>
          </p:cNvSpPr>
          <p:nvPr/>
        </p:nvSpPr>
        <p:spPr bwMode="auto">
          <a:xfrm>
            <a:off x="468313" y="255588"/>
            <a:ext cx="820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x-none" sz="1200" b="1" i="1">
                <a:solidFill>
                  <a:srgbClr val="002060"/>
                </a:solidFill>
                <a:latin typeface="Arial" charset="0"/>
              </a:rPr>
              <a:t>Progetto Interforze di educazione alla Legalità e alla Cittadinanza: Esercito Italiano, Polizia di Stato, Arma dei Carabinieri e Guardia di Finanza  insieme per la legalità, in memoria  delle Vittime del Dovere</a:t>
            </a:r>
            <a:endParaRPr lang="it-IT" altLang="x-none" sz="120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x-none" sz="1400">
              <a:latin typeface="Arial" charset="0"/>
            </a:endParaRPr>
          </a:p>
        </p:txBody>
      </p:sp>
      <p:sp>
        <p:nvSpPr>
          <p:cNvPr id="18434" name="CasellaDiTesto 2"/>
          <p:cNvSpPr txBox="1">
            <a:spLocks noChangeArrowheads="1"/>
          </p:cNvSpPr>
          <p:nvPr/>
        </p:nvSpPr>
        <p:spPr bwMode="auto">
          <a:xfrm>
            <a:off x="1384300" y="1196752"/>
            <a:ext cx="67881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sz="1800" b="1" i="1" dirty="0">
                <a:solidFill>
                  <a:srgbClr val="FF0000"/>
                </a:solidFill>
                <a:latin typeface="+mj-lt"/>
              </a:rPr>
              <a:t>CYBERBULLYING E CYBERSTALKING: CONOSCERLI PER </a:t>
            </a:r>
            <a:r>
              <a:rPr lang="it-IT" sz="1800" b="1" i="1" dirty="0" smtClean="0">
                <a:solidFill>
                  <a:srgbClr val="FF0000"/>
                </a:solidFill>
                <a:latin typeface="+mj-lt"/>
              </a:rPr>
              <a:t>DIFENDERSI</a:t>
            </a:r>
          </a:p>
          <a:p>
            <a:pPr algn="ctr">
              <a:spcBef>
                <a:spcPct val="0"/>
              </a:spcBef>
              <a:buNone/>
            </a:pPr>
            <a:endParaRPr lang="it-IT" sz="1800" b="1" i="1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sz="18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1800" b="1" dirty="0">
                <a:solidFill>
                  <a:srgbClr val="FF0000"/>
                </a:solidFill>
                <a:latin typeface="+mj-lt"/>
              </a:rPr>
              <a:t>IN COLLABORAZIONE CON LA POLIZIA DI STATO </a:t>
            </a:r>
            <a:endParaRPr lang="it-IT" sz="18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ct val="0"/>
              </a:spcBef>
              <a:buNone/>
            </a:pPr>
            <a:endParaRPr lang="it-IT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endParaRPr lang="it-IT" sz="18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sz="18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PREMIO MIGLIOR ELABORATO GRAFICO </a:t>
            </a:r>
            <a:endParaRPr lang="it-IT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endParaRPr lang="it-IT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endParaRPr lang="it-IT" sz="18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sz="2000" b="1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CLASSE 3 A </a:t>
            </a:r>
            <a:endParaRPr lang="it-IT" altLang="x-none" sz="2000" b="1" i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endParaRPr lang="it-IT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endParaRPr lang="it-IT" sz="18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sz="1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8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SCUOLA </a:t>
            </a:r>
            <a:r>
              <a:rPr lang="it-IT" sz="1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SECONDARIA DI PRIMO GRADO </a:t>
            </a:r>
            <a:r>
              <a:rPr lang="it-IT" sz="18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“MONTEVERDI” </a:t>
            </a:r>
            <a:endParaRPr lang="it-IT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endParaRPr lang="it-IT" sz="18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sz="1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DI </a:t>
            </a:r>
            <a:r>
              <a:rPr lang="it-IT" sz="18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MILANO  </a:t>
            </a:r>
            <a:endParaRPr lang="it-IT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endParaRPr lang="it-IT" sz="18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sz="1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it-IT" altLang="x-none" sz="1800" b="1" i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sellaDiTesto 1"/>
          <p:cNvSpPr txBox="1">
            <a:spLocks noChangeArrowheads="1"/>
          </p:cNvSpPr>
          <p:nvPr/>
        </p:nvSpPr>
        <p:spPr bwMode="auto">
          <a:xfrm>
            <a:off x="468313" y="255588"/>
            <a:ext cx="820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x-none" sz="1200" b="1" i="1">
                <a:solidFill>
                  <a:srgbClr val="002060"/>
                </a:solidFill>
                <a:latin typeface="Arial" charset="0"/>
              </a:rPr>
              <a:t>Progetto Interforze di educazione alla Legalità e alla Cittadinanza: Esercito Italiano, Polizia di Stato, Arma dei Carabinieri e Guardia di Finanza  insieme per la legalità, in memoria  delle Vittime del Dovere</a:t>
            </a:r>
            <a:endParaRPr lang="it-IT" altLang="x-none" sz="120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x-none" sz="1400">
              <a:latin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911588"/>
            <a:ext cx="4081758" cy="5446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64475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ETTO INTERFORZE 2014-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PROGETTO INTERFORZE 2014-15.pot</Template>
  <TotalTime>279</TotalTime>
  <Words>124</Words>
  <Application>Microsoft Macintosh PowerPoint</Application>
  <PresentationFormat>Presentazione su schermo (4:3)</PresentationFormat>
  <Paragraphs>22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Calibri</vt:lpstr>
      <vt:lpstr>ＭＳ Ｐゴシック</vt:lpstr>
      <vt:lpstr>Arial</vt:lpstr>
      <vt:lpstr>PROGETTO INTERFORZE 2014-15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21</cp:revision>
  <dcterms:created xsi:type="dcterms:W3CDTF">2017-01-27T17:25:27Z</dcterms:created>
  <dcterms:modified xsi:type="dcterms:W3CDTF">2017-05-25T14:50:51Z</dcterms:modified>
</cp:coreProperties>
</file>