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4208" r:id="rId1"/>
  </p:sldMasterIdLst>
  <p:notesMasterIdLst>
    <p:notesMasterId r:id="rId5"/>
  </p:notesMasterIdLst>
  <p:handoutMasterIdLst>
    <p:handoutMasterId r:id="rId6"/>
  </p:handoutMasterIdLst>
  <p:sldIdLst>
    <p:sldId id="453" r:id="rId2"/>
    <p:sldId id="454" r:id="rId3"/>
    <p:sldId id="455" r:id="rId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840724"/>
    <a:srgbClr val="BA002B"/>
    <a:srgbClr val="0F1230"/>
    <a:srgbClr val="093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94674"/>
  </p:normalViewPr>
  <p:slideViewPr>
    <p:cSldViewPr>
      <p:cViewPr>
        <p:scale>
          <a:sx n="120" d="100"/>
          <a:sy n="120" d="100"/>
        </p:scale>
        <p:origin x="142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F91E7B-0EB3-1240-849D-5D8CA6C6BDAC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977D1F-2FCE-4643-940A-8FF9FC286FF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B17F9-4A96-D14C-A1E5-5D115DAA7113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8CE521A7-DF8F-A944-9376-83E797218E3D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7DBB4F-5D4B-6E4A-A29F-5D2FAE55D776}" type="slidenum">
              <a:rPr lang="it-IT" altLang="it-IT"/>
              <a:pPr>
                <a:spcBef>
                  <a:spcPct val="0"/>
                </a:spcBef>
              </a:pPr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FBE3D4-5CAC-7A4B-A2F6-4CCB4A85EB0B}" type="slidenum">
              <a:rPr lang="it-IT" altLang="it-IT"/>
              <a:pPr>
                <a:spcBef>
                  <a:spcPct val="0"/>
                </a:spcBef>
              </a:pPr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>
              <a:ea typeface="ＭＳ Ｐゴシック" charset="-128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DFBE3D4-5CAC-7A4B-A2F6-4CCB4A85EB0B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0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B354-D292-9A44-86DE-F8524F81B808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1109-290B-4E43-B95F-24F4AF9CEDD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880395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6BC-4332-B040-9A61-50A652EDB653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D0B41-E755-4E42-9BA3-91B3838601A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90696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A80D5-8F38-A94C-8842-35FC8CF81A1A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5C58-7CAB-7E4D-952B-48C89D41E99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553501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Novembre 2008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Assemblea annuale dei soci</a:t>
            </a:r>
          </a:p>
        </p:txBody>
      </p:sp>
    </p:spTree>
    <p:extLst>
      <p:ext uri="{BB962C8B-B14F-4D97-AF65-F5344CB8AC3E}">
        <p14:creationId xmlns:p14="http://schemas.microsoft.com/office/powerpoint/2010/main" val="150088829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4FC3-F260-DA49-BF53-56FFE78DC366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23E6-551E-5A4B-B487-FC95CCF78D21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070017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313D-5E7A-E14D-80B0-37A8A8247478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9693B-3621-B245-A42A-F33B3CFCA32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9951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A4401-D2B9-6C4F-B0E6-8A548E766698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2698-618B-8846-AAC3-1C157EF2D14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433144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FD64A-469F-C34D-B5FA-63E5E0FCA2AF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9CEAD-B63B-CC4B-AC0E-E69D6B34BE3E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86763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CF5D-6AB8-E148-AD0F-C05795D389A0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9A1E5-811A-5646-AB62-CF6F284A0AA0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170329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33CB-D3F5-9249-91DD-B1300CA9C4FF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C7229-3CE2-B145-94FD-5851C12231CA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12672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5919788"/>
            <a:ext cx="1841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3FCD3-1051-2A48-918D-04D18CEEEC38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7990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Trascinare l'immagine su un segnaposto o fare clic sull'icona per aggiungerla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76BEB-A1DF-3043-A771-DE3C56D0FC40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0FA9-6A15-8B40-9B48-872117FEC473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6530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94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x-none"/>
              <a:t>Progetto Interforze di educazione alla Legalità e alla Cittadinanza: Esercito Italiano, Polizia di Stato, Arma dei Carabinieri e Guardia di Finanza  insieme per la legalità, in memoria  delle Vittime del Dovere”,</a:t>
            </a:r>
            <a:endParaRPr lang="it-IT" altLang="it-IT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065F5D-357A-C24F-A927-484C55880191}" type="datetimeFigureOut">
              <a:rPr lang="it-IT"/>
              <a:pPr>
                <a:defRPr/>
              </a:pPr>
              <a:t>14/05/17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F1EB38E-CECA-3C4A-BB7E-705852A9CEC9}" type="slidenum">
              <a:rPr lang="it-IT" altLang="it-IT"/>
              <a:pPr>
                <a:defRPr/>
              </a:pPr>
              <a:t>‹n.›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3" r:id="rId8"/>
    <p:sldLayoutId id="2147484340" r:id="rId9"/>
    <p:sldLayoutId id="2147484341" r:id="rId10"/>
    <p:sldLayoutId id="2147484342" r:id="rId11"/>
    <p:sldLayoutId id="2147484344" r:id="rId12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pic>
        <p:nvPicPr>
          <p:cNvPr id="16386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25538"/>
            <a:ext cx="4068762" cy="5227637"/>
          </a:xfrm>
          <a:prstGeom prst="rect">
            <a:avLst/>
          </a:prstGeom>
          <a:noFill/>
          <a:ln w="9525">
            <a:solidFill>
              <a:srgbClr val="008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>
              <a:latin typeface="Arial" charset="0"/>
            </a:endParaRPr>
          </a:p>
        </p:txBody>
      </p:sp>
      <p:sp>
        <p:nvSpPr>
          <p:cNvPr id="18434" name="CasellaDiTesto 2"/>
          <p:cNvSpPr txBox="1">
            <a:spLocks noChangeArrowheads="1"/>
          </p:cNvSpPr>
          <p:nvPr/>
        </p:nvSpPr>
        <p:spPr bwMode="auto">
          <a:xfrm>
            <a:off x="1033934" y="1268760"/>
            <a:ext cx="707613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it-IT" b="1" dirty="0" smtClean="0">
              <a:solidFill>
                <a:srgbClr val="FF0000"/>
              </a:solidFill>
            </a:endParaRPr>
          </a:p>
          <a:p>
            <a:pPr lvl="0" algn="ctr"/>
            <a:r>
              <a:rPr lang="it-IT" b="1" i="1" dirty="0">
                <a:solidFill>
                  <a:srgbClr val="FF0000"/>
                </a:solidFill>
              </a:rPr>
              <a:t>ALCOL E DROGA – LE DIPENDENZE CHE UMILIANO I GIOVANI </a:t>
            </a:r>
            <a:endParaRPr lang="it-IT" b="1" i="1" dirty="0" smtClean="0">
              <a:solidFill>
                <a:srgbClr val="FF0000"/>
              </a:solidFill>
            </a:endParaRPr>
          </a:p>
          <a:p>
            <a:pPr lvl="0" algn="ctr"/>
            <a:endParaRPr lang="it-IT" b="1" i="1" dirty="0">
              <a:solidFill>
                <a:srgbClr val="FF0000"/>
              </a:solidFill>
            </a:endParaRPr>
          </a:p>
          <a:p>
            <a:pPr lvl="0" algn="ctr"/>
            <a:r>
              <a:rPr lang="it-IT" b="1" dirty="0" smtClean="0">
                <a:solidFill>
                  <a:srgbClr val="FF0000"/>
                </a:solidFill>
              </a:rPr>
              <a:t>IN </a:t>
            </a:r>
            <a:r>
              <a:rPr lang="it-IT" b="1" dirty="0">
                <a:solidFill>
                  <a:srgbClr val="FF0000"/>
                </a:solidFill>
              </a:rPr>
              <a:t>COLLABORAZIONE CON L’ARMA DEI CARABINIERI </a:t>
            </a:r>
            <a:endParaRPr lang="it-IT" b="1" dirty="0" smtClean="0">
              <a:solidFill>
                <a:srgbClr val="FF0000"/>
              </a:solidFill>
            </a:endParaRPr>
          </a:p>
          <a:p>
            <a:pPr lvl="0" algn="ctr"/>
            <a:endParaRPr lang="it-IT" dirty="0"/>
          </a:p>
          <a:p>
            <a:pPr lvl="0" algn="ctr"/>
            <a:endParaRPr lang="it-IT" dirty="0"/>
          </a:p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PREMIO ELABORATO GRAFICO ARTISTICO: </a:t>
            </a:r>
          </a:p>
          <a:p>
            <a:pPr algn="ctr"/>
            <a:endParaRPr lang="it-IT" altLang="x-none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VITTORIA VIGANO’ 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it-IT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it-I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CLASSE 1 LAD 2 </a:t>
            </a:r>
          </a:p>
          <a:p>
            <a:pPr algn="ctr"/>
            <a:endParaRPr lang="it-IT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accent1">
                    <a:lumMod val="50000"/>
                  </a:schemeClr>
                </a:solidFill>
              </a:rPr>
              <a:t>IIS “ G. MERONI” LISSONE</a:t>
            </a:r>
          </a:p>
          <a:p>
            <a:pPr algn="ctr"/>
            <a:endParaRPr lang="it-IT" dirty="0" smtClean="0"/>
          </a:p>
          <a:p>
            <a:pPr algn="ctr"/>
            <a:endParaRPr lang="it-IT" altLang="x-none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1"/>
          <p:cNvSpPr txBox="1">
            <a:spLocks noChangeArrowheads="1"/>
          </p:cNvSpPr>
          <p:nvPr/>
        </p:nvSpPr>
        <p:spPr bwMode="auto">
          <a:xfrm>
            <a:off x="468313" y="255588"/>
            <a:ext cx="8207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x-none" sz="1200" b="1" i="1" dirty="0">
                <a:solidFill>
                  <a:srgbClr val="002060"/>
                </a:solidFill>
                <a:latin typeface="Arial" charset="0"/>
              </a:rPr>
              <a:t>Progetto Interforze di educazione alla Legalità e alla Cittadinanza: Esercito Italiano, Polizia di Stato, Arma dei Carabinieri e Guardia di Finanza  insieme per la legalità, in memoria  delle Vittime del Dovere</a:t>
            </a:r>
            <a:endParaRPr lang="it-IT" altLang="x-none" sz="1200" dirty="0">
              <a:solidFill>
                <a:srgbClr val="002060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x-none" sz="1400" dirty="0">
              <a:latin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3422650"/>
            <a:ext cx="12700" cy="127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3575050"/>
            <a:ext cx="12700" cy="12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26" y="1359997"/>
            <a:ext cx="7671648" cy="44555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001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ETTO INTERFORZE 2014-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PROGETTO INTERFORZE 2014-15.pot</Template>
  <TotalTime>282</TotalTime>
  <Words>132</Words>
  <Application>Microsoft Macintosh PowerPoint</Application>
  <PresentationFormat>Presentazione su schermo (4:3)</PresentationFormat>
  <Paragraphs>19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ＭＳ Ｐゴシック</vt:lpstr>
      <vt:lpstr>PROGETTO INTERFORZE 2014-15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21</cp:revision>
  <dcterms:created xsi:type="dcterms:W3CDTF">2017-01-27T17:25:27Z</dcterms:created>
  <dcterms:modified xsi:type="dcterms:W3CDTF">2017-05-14T09:21:16Z</dcterms:modified>
</cp:coreProperties>
</file>